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16" d="100"/>
          <a:sy n="116" d="100"/>
        </p:scale>
        <p:origin x="86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7B70-5E3D-419E-8086-DDDD933792B2}" type="datetimeFigureOut">
              <a:rPr lang="fr-FR" smtClean="0"/>
              <a:t>28/05/2024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7404-D8A5-48E5-BCCE-BA1889808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22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F5D5-7DD8-42D9-A721-F4B12153E7C7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D77D-767A-4214-9E1E-B7AF2BDFD6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0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&lt;DATE&gt;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A7FD49-2A83-4D97-8877-7F6A37C24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64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052736"/>
            <a:ext cx="10972800" cy="51125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&lt;BODY&gt;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&lt;DATE&gt;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1196752"/>
            <a:ext cx="2016224" cy="6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&lt;TEXT&gt;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1916832"/>
            <a:ext cx="2976331" cy="648072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&lt;ANALYSIS&gt;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B16673-46CB-4500-BC05-8FD40F422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&lt;DATE&gt;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4" y="548680"/>
            <a:ext cx="2016224" cy="6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&lt;TEXT&gt;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1268760"/>
            <a:ext cx="2976331" cy="648072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&lt;ANALYSIS&gt;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260648"/>
            <a:ext cx="10972800" cy="58912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&lt;BODY&gt;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035776-AFEA-4B43-8EE4-D92ED288A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A548-6395-4205-9E84-03C97F117D76}" type="datetime1">
              <a:rPr lang="fr-FR" smtClean="0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EDB1-29FB-4D98-AA83-7BCEA13CD35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Evaluation formation par </a:t>
            </a:r>
            <a:r>
              <a:rPr lang="en-US" dirty="0" err="1"/>
              <a:t>apprentissage</a:t>
            </a:r>
            <a:r>
              <a:rPr lang="en-US" dirty="0"/>
              <a:t> 1A</a:t>
            </a:r>
            <a:br>
              <a:rPr lang="en-US" dirty="0"/>
            </a:br>
            <a:r>
              <a:rPr lang="en-US" dirty="0"/>
              <a:t>2022 2023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03/09/2023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97245"/>
            <a:ext cx="10363200" cy="1336386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formation par </a:t>
            </a:r>
            <a:r>
              <a:rPr lang="en-US" dirty="0" err="1"/>
              <a:t>apprentissage</a:t>
            </a:r>
            <a:r>
              <a:rPr lang="en-US"/>
              <a:t> 3A </a:t>
            </a:r>
            <a:br>
              <a:rPr lang="en-US"/>
            </a:br>
            <a:r>
              <a:rPr lang="en-US"/>
              <a:t>2022 </a:t>
            </a:r>
            <a:r>
              <a:rPr lang="en-US" dirty="0"/>
              <a:t>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965864"/>
            <a:ext cx="8534400" cy="159327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74128"/>
            <a:ext cx="2846400" cy="33054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14/11/2023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14/11/2023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11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14/11/2023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12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14/11/2023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13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14/11/2023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14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14/11/2023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15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2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3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4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Evaluation formation par </a:t>
            </a:r>
            <a:r>
              <a:rPr lang="en-US" dirty="0" err="1"/>
              <a:t>apprentissage</a:t>
            </a:r>
            <a:r>
              <a:rPr lang="en-US" dirty="0"/>
              <a:t> 2A </a:t>
            </a:r>
            <a:br>
              <a:rPr lang="en-US" dirty="0"/>
            </a:br>
            <a:r>
              <a:rPr lang="en-US" dirty="0"/>
              <a:t>2022 2023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03/09/2023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6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7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8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03/09/2023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9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24AC54-26FB-E284-4E17-3B8451282E36}"/>
              </a:ext>
            </a:extLst>
          </p:cNvPr>
          <p:cNvSpPr txBox="1"/>
          <p:nvPr/>
        </p:nvSpPr>
        <p:spPr>
          <a:xfrm>
            <a:off x="6240016" y="1772816"/>
            <a:ext cx="180020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900" dirty="0"/>
              <a:t>Je pense trouver facilement l'occasion de partir à l'international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60</Words>
  <Application>Microsoft Macintosh PowerPoint</Application>
  <PresentationFormat>Grand écran</PresentationFormat>
  <Paragraphs>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Template</vt:lpstr>
      <vt:lpstr>Evaluation formation par apprentissage 1A 2022 2023</vt:lpstr>
      <vt:lpstr>Présentation PowerPoint</vt:lpstr>
      <vt:lpstr>Présentation PowerPoint</vt:lpstr>
      <vt:lpstr>Présentation PowerPoint</vt:lpstr>
      <vt:lpstr>Evaluation formation par apprentissage 2A  2022 2023</vt:lpstr>
      <vt:lpstr>Présentation PowerPoint</vt:lpstr>
      <vt:lpstr>Présentation PowerPoint</vt:lpstr>
      <vt:lpstr>Présentation PowerPoint</vt:lpstr>
      <vt:lpstr>Présentation PowerPoint</vt:lpstr>
      <vt:lpstr>Evaluation formation par apprentissage 3A  2022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&lt;NAME&gt;</dc:title>
  <cp:lastModifiedBy>Vincent Josse</cp:lastModifiedBy>
  <cp:revision>62</cp:revision>
  <cp:lastPrinted>2023-09-03T15:50:47Z</cp:lastPrinted>
  <dcterms:created xsi:type="dcterms:W3CDTF">2014-08-21T09:24:11Z</dcterms:created>
  <dcterms:modified xsi:type="dcterms:W3CDTF">2024-05-28T08:07:21Z</dcterms:modified>
</cp:coreProperties>
</file>